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14" r:id="rId3"/>
  </p:sldMasterIdLst>
  <p:sldIdLst>
    <p:sldId id="256" r:id="rId4"/>
    <p:sldId id="257" r:id="rId5"/>
    <p:sldId id="258" r:id="rId6"/>
  </p:sldIdLst>
  <p:sldSz cx="12192000" cy="216741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24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547135"/>
            <a:ext cx="10363200" cy="7545811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1383941"/>
            <a:ext cx="9144000" cy="523289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5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403489"/>
            <a:ext cx="10515600" cy="901583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504620"/>
            <a:ext cx="10515600" cy="474121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7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5769736"/>
            <a:ext cx="5181600" cy="137520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769736"/>
            <a:ext cx="5181600" cy="137520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1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53952"/>
            <a:ext cx="10515600" cy="4189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5313176"/>
            <a:ext cx="5157787" cy="260390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7917081"/>
            <a:ext cx="5157787" cy="116448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5313176"/>
            <a:ext cx="5183188" cy="260390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7917081"/>
            <a:ext cx="5183188" cy="116448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9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1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4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44942"/>
            <a:ext cx="3932237" cy="505729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120679"/>
            <a:ext cx="6172200" cy="1540268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6502241"/>
            <a:ext cx="3932237" cy="1204620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44942"/>
            <a:ext cx="3932237" cy="505729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3120679"/>
            <a:ext cx="6172200" cy="1540268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6502241"/>
            <a:ext cx="3932237" cy="1204620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0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0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153947"/>
            <a:ext cx="2628900" cy="18367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153947"/>
            <a:ext cx="7734300" cy="18367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6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4575656"/>
            <a:ext cx="8827957" cy="10522864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15098512"/>
            <a:ext cx="8827957" cy="272244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66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46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9044274"/>
            <a:ext cx="8827956" cy="6054243"/>
          </a:xfrm>
        </p:spPr>
        <p:txBody>
          <a:bodyPr anchor="b"/>
          <a:lstStyle>
            <a:lvl1pPr algn="l">
              <a:defRPr sz="533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15098515"/>
            <a:ext cx="8827957" cy="2719223"/>
          </a:xfrm>
        </p:spPr>
        <p:txBody>
          <a:bodyPr anchor="t"/>
          <a:lstStyle>
            <a:lvl1pPr marL="0" indent="0" algn="l">
              <a:buNone/>
              <a:defRPr sz="2667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00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6512280"/>
            <a:ext cx="4397484" cy="132603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6498112"/>
            <a:ext cx="4397487" cy="132745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42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6020594"/>
            <a:ext cx="4397483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7947184"/>
            <a:ext cx="4397484" cy="1182545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6020594"/>
            <a:ext cx="4397484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7947184"/>
            <a:ext cx="4397484" cy="1182545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9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37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4575652"/>
            <a:ext cx="3401949" cy="4575651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4575652"/>
            <a:ext cx="5197351" cy="14449425"/>
          </a:xfrm>
        </p:spPr>
        <p:txBody>
          <a:bodyPr anchor="ctr"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9889833"/>
            <a:ext cx="3401949" cy="9151300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60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5860019"/>
            <a:ext cx="5094232" cy="4977050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3612357"/>
            <a:ext cx="3201233" cy="1444942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11559540"/>
            <a:ext cx="5086304" cy="4334828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76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15171856"/>
            <a:ext cx="8827956" cy="1791128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2167414"/>
            <a:ext cx="8827957" cy="1150602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16962984"/>
            <a:ext cx="8827955" cy="156033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21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4575651"/>
            <a:ext cx="8827957" cy="6261418"/>
          </a:xfrm>
        </p:spPr>
        <p:txBody>
          <a:bodyPr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11559540"/>
            <a:ext cx="8827957" cy="7465536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65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4575651"/>
            <a:ext cx="8001399" cy="7342830"/>
          </a:xfrm>
        </p:spPr>
        <p:txBody>
          <a:bodyPr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11918482"/>
            <a:ext cx="7281545" cy="1081412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67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13749889"/>
            <a:ext cx="8827957" cy="5298123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530" y="3069564"/>
            <a:ext cx="802121" cy="259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6266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8260656"/>
            <a:ext cx="802121" cy="259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6266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1703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9873777"/>
            <a:ext cx="8827959" cy="5224738"/>
          </a:xfrm>
        </p:spPr>
        <p:txBody>
          <a:bodyPr anchor="b"/>
          <a:lstStyle>
            <a:lvl1pPr algn="l">
              <a:defRPr sz="533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15098515"/>
            <a:ext cx="8827957" cy="2719223"/>
          </a:xfrm>
        </p:spPr>
        <p:txBody>
          <a:bodyPr anchor="t"/>
          <a:lstStyle>
            <a:lvl1pPr marL="0" indent="0" algn="l">
              <a:buNone/>
              <a:defRPr sz="2667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34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6261418"/>
            <a:ext cx="2947633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8428831"/>
            <a:ext cx="2928112" cy="1134380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6261418"/>
            <a:ext cx="2937005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8428831"/>
            <a:ext cx="2947561" cy="1134380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6261418"/>
            <a:ext cx="2932877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8428831"/>
            <a:ext cx="2932877" cy="1134380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6743065"/>
            <a:ext cx="0" cy="12522835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6743065"/>
            <a:ext cx="0" cy="125370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97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13434770"/>
            <a:ext cx="2940816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6983889"/>
            <a:ext cx="2940816" cy="48164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15256003"/>
            <a:ext cx="2940816" cy="2083312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13434770"/>
            <a:ext cx="2931288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6983889"/>
            <a:ext cx="2931288" cy="48164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15256000"/>
            <a:ext cx="2935171" cy="2083312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3434770"/>
            <a:ext cx="2932877" cy="1821228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6983889"/>
            <a:ext cx="2932877" cy="48164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15255994"/>
            <a:ext cx="2936761" cy="2083312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6743065"/>
            <a:ext cx="0" cy="12522835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6743065"/>
            <a:ext cx="0" cy="125370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19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70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1359657"/>
            <a:ext cx="1753057" cy="18412983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2443650"/>
            <a:ext cx="7425083" cy="17328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47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6" y="3547135"/>
            <a:ext cx="10364411" cy="7545811"/>
          </a:xfrm>
        </p:spPr>
        <p:txBody>
          <a:bodyPr anchor="b">
            <a:normAutofit/>
          </a:bodyPr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6" y="11383941"/>
            <a:ext cx="10364411" cy="523289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25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00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2077113"/>
            <a:ext cx="9733512" cy="9015838"/>
          </a:xfrm>
        </p:spPr>
        <p:txBody>
          <a:bodyPr anchor="b">
            <a:normAutofit/>
          </a:bodyPr>
          <a:lstStyle>
            <a:lvl1pPr>
              <a:defRPr sz="45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11383946"/>
            <a:ext cx="9733512" cy="4741216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93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1926595"/>
            <a:ext cx="10353761" cy="41917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6599963"/>
            <a:ext cx="5106004" cy="117026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6599963"/>
            <a:ext cx="5094155" cy="117026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113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1926595"/>
            <a:ext cx="10353761" cy="4189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69" y="6599962"/>
            <a:ext cx="4800435" cy="260390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9203867"/>
            <a:ext cx="5107208" cy="9098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6599962"/>
            <a:ext cx="4788583" cy="260390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9203867"/>
            <a:ext cx="5095357" cy="9098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319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681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53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1926590"/>
            <a:ext cx="3932237" cy="7465536"/>
          </a:xfrm>
        </p:spPr>
        <p:txBody>
          <a:bodyPr anchor="b">
            <a:normAutofit/>
          </a:bodyPr>
          <a:lstStyle>
            <a:lvl1pPr>
              <a:defRPr sz="37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1926590"/>
            <a:ext cx="6189492" cy="1637601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9392131"/>
            <a:ext cx="3932237" cy="8910476"/>
          </a:xfrm>
        </p:spPr>
        <p:txBody>
          <a:bodyPr/>
          <a:lstStyle>
            <a:lvl1pPr marL="0" indent="0" algn="ctr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4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9" y="1926590"/>
            <a:ext cx="5556804" cy="7465536"/>
          </a:xfrm>
        </p:spPr>
        <p:txBody>
          <a:bodyPr anchor="b">
            <a:normAutofit/>
          </a:bodyPr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0" y="2398380"/>
            <a:ext cx="3955917" cy="154324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9392126"/>
            <a:ext cx="5561656" cy="8910479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381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13556208"/>
            <a:ext cx="10367564" cy="2589503"/>
          </a:xfrm>
        </p:spPr>
        <p:txBody>
          <a:bodyPr anchor="b">
            <a:normAutofit/>
          </a:bodyPr>
          <a:lstStyle>
            <a:lvl1pPr>
              <a:defRPr sz="37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1963638"/>
            <a:ext cx="10367564" cy="1068137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16145709"/>
            <a:ext cx="10365999" cy="2156896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07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926595"/>
            <a:ext cx="10353763" cy="10823982"/>
          </a:xfrm>
        </p:spPr>
        <p:txBody>
          <a:bodyPr anchor="ctr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13288984"/>
            <a:ext cx="10353761" cy="5031971"/>
          </a:xfrm>
        </p:spPr>
        <p:txBody>
          <a:bodyPr anchor="ctr"/>
          <a:lstStyle>
            <a:lvl1pPr marL="0" indent="0" algn="ctr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088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1926590"/>
            <a:ext cx="9302752" cy="9458824"/>
          </a:xfrm>
        </p:spPr>
        <p:txBody>
          <a:bodyPr anchor="ctr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11409205"/>
            <a:ext cx="8752299" cy="1348904"/>
          </a:xfrm>
        </p:spPr>
        <p:txBody>
          <a:bodyPr anchor="t">
            <a:normAutofit/>
          </a:bodyPr>
          <a:lstStyle>
            <a:lvl1pPr marL="0" indent="0" algn="r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13288987"/>
            <a:ext cx="10353763" cy="50136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3660" y="2028194"/>
            <a:ext cx="609600" cy="1848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666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9713149"/>
            <a:ext cx="609600" cy="1848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666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8014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6722028"/>
            <a:ext cx="10355327" cy="793844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14697695"/>
            <a:ext cx="10353763" cy="3604910"/>
          </a:xfrm>
        </p:spPr>
        <p:txBody>
          <a:bodyPr anchor="t"/>
          <a:lstStyle>
            <a:lvl1pPr marL="0" indent="0" algn="ctr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091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1926595"/>
            <a:ext cx="10353763" cy="4189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6599963"/>
            <a:ext cx="3298956" cy="260198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9201945"/>
            <a:ext cx="3298956" cy="9100660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6599961"/>
            <a:ext cx="3298559" cy="260198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9201945"/>
            <a:ext cx="3299821" cy="9100660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6599961"/>
            <a:ext cx="3291211" cy="260198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9201945"/>
            <a:ext cx="3291211" cy="9100660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45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1926595"/>
            <a:ext cx="10353763" cy="4189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12607367"/>
            <a:ext cx="3298955" cy="182122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67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6612335"/>
            <a:ext cx="2940051" cy="481647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14428595"/>
            <a:ext cx="3298955" cy="3874014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12607367"/>
            <a:ext cx="3298983" cy="182122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67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6612335"/>
            <a:ext cx="2930525" cy="481647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14428592"/>
            <a:ext cx="3300336" cy="3874014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12607367"/>
            <a:ext cx="3289900" cy="182122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67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6612335"/>
            <a:ext cx="2932113" cy="481647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14428598"/>
            <a:ext cx="3294259" cy="3874007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807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48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926591"/>
            <a:ext cx="2542657" cy="1637601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1926591"/>
            <a:ext cx="7658705" cy="1637601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8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153952"/>
            <a:ext cx="10515600" cy="4189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5769736"/>
            <a:ext cx="10515600" cy="13752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20088720"/>
            <a:ext cx="27432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20088720"/>
            <a:ext cx="41148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20088720"/>
            <a:ext cx="27432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8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5298123"/>
            <a:ext cx="3759200" cy="891047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1444943"/>
            <a:ext cx="2133600" cy="505729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19265900"/>
            <a:ext cx="1320800" cy="313070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8428831"/>
            <a:ext cx="5588000" cy="13245307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9151303"/>
            <a:ext cx="3149600" cy="746553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34747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1430778"/>
            <a:ext cx="9407173" cy="4426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6488100"/>
            <a:ext cx="8948872" cy="13259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9088366" y="5988569"/>
            <a:ext cx="3130706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67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4785030" y="10522503"/>
            <a:ext cx="12198561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67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934651"/>
            <a:ext cx="838417" cy="2426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735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609594" rtl="0" eaLnBrk="1" latinLnBrk="0" hangingPunct="1">
        <a:spcBef>
          <a:spcPct val="0"/>
        </a:spcBef>
        <a:buNone/>
        <a:defRPr sz="56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97" indent="-457197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667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990591" indent="-380997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523989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33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2133583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743177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3352772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962366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4571962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5181556" indent="-304798" algn="l" defTabSz="609594" rtl="0" eaLnBrk="1" latinLnBrk="0" hangingPunct="1">
        <a:spcBef>
          <a:spcPts val="133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67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94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90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84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80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74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70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64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59" algn="l" defTabSz="60959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1926595"/>
            <a:ext cx="10353761" cy="4191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6624436"/>
            <a:ext cx="10353763" cy="11678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18593606"/>
            <a:ext cx="27432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01029-0EB7-4147-AC6A-9D41D4637F01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18593606"/>
            <a:ext cx="667286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18593606"/>
            <a:ext cx="75354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8292B-31AC-46E8-B143-76841CB93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77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1219170" rtl="0" eaLnBrk="1" latinLnBrk="0" hangingPunct="1">
        <a:lnSpc>
          <a:spcPct val="90000"/>
        </a:lnSpc>
        <a:spcBef>
          <a:spcPct val="0"/>
        </a:spcBef>
        <a:buNone/>
        <a:defRPr sz="4533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2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431BC-F1FE-6E39-AFE6-9F306CF6C2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E- Poster </a:t>
            </a:r>
            <a:r>
              <a:rPr lang="en-US" dirty="0" err="1"/>
              <a:t>Standart</a:t>
            </a:r>
            <a:r>
              <a:rPr lang="en-US" dirty="0"/>
              <a:t> Size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0AB07A-8B28-BF01-536B-F33CC00F3C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88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CAF2-C6D2-490F-EA47-A6CE4403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27D55-B0CB-3FC7-FB7D-7E0FF9F91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4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CE76D-61AA-5321-E0C7-CA41E118E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CA8C-A77F-DDD6-D936-D79713D9F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281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4</Words>
  <Application>Microsoft Office PowerPoint</Application>
  <PresentationFormat>Custom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Century Gothic</vt:lpstr>
      <vt:lpstr>Rockwell</vt:lpstr>
      <vt:lpstr>Wingdings 3</vt:lpstr>
      <vt:lpstr>Office Theme</vt:lpstr>
      <vt:lpstr>Ion</vt:lpstr>
      <vt:lpstr>Damask</vt:lpstr>
      <vt:lpstr>E- Poster Standart Size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Agus Marciyasa</dc:creator>
  <cp:lastModifiedBy>Agus Marciyasa</cp:lastModifiedBy>
  <cp:revision>3</cp:revision>
  <dcterms:created xsi:type="dcterms:W3CDTF">2024-09-06T03:37:47Z</dcterms:created>
  <dcterms:modified xsi:type="dcterms:W3CDTF">2024-09-06T03:41:09Z</dcterms:modified>
</cp:coreProperties>
</file>