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01053bd29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g301053bd29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81175" y="1045125"/>
            <a:ext cx="56511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052950" y="2590375"/>
            <a:ext cx="54195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31600" y="822325"/>
            <a:ext cx="6459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