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embeddedFontLst>
    <p:embeddedFont>
      <p:font typeface="Roboto" panose="02000000000000000000" pitchFamily="2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08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01053bd29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g301053bd29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8acd7928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28acd79280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8acd79280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28acd79280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81175" y="1045125"/>
            <a:ext cx="56511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052950" y="2590375"/>
            <a:ext cx="5419500" cy="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31600" y="822325"/>
            <a:ext cx="6459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subTitle" idx="1"/>
          </p:nvPr>
        </p:nvSpPr>
        <p:spPr>
          <a:xfrm>
            <a:off x="3460950" y="3081625"/>
            <a:ext cx="5419500" cy="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Name</a:t>
            </a:r>
            <a:endParaRPr dirty="0"/>
          </a:p>
        </p:txBody>
      </p:sp>
      <p:sp>
        <p:nvSpPr>
          <p:cNvPr id="41" name="Google Shape;41;p10"/>
          <p:cNvSpPr txBox="1">
            <a:spLocks noGrp="1"/>
          </p:cNvSpPr>
          <p:nvPr>
            <p:ph type="ctrTitle"/>
          </p:nvPr>
        </p:nvSpPr>
        <p:spPr>
          <a:xfrm>
            <a:off x="3345150" y="1035475"/>
            <a:ext cx="56511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Topic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021450" y="4468319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 err="1"/>
              <a:t>Reff</a:t>
            </a:r>
            <a:endParaRPr sz="1200" i="1" dirty="0"/>
          </a:p>
        </p:txBody>
      </p:sp>
      <p:sp>
        <p:nvSpPr>
          <p:cNvPr id="2" name="Google Shape;40;p10">
            <a:extLst>
              <a:ext uri="{FF2B5EF4-FFF2-40B4-BE49-F238E27FC236}">
                <a16:creationId xmlns:a16="http://schemas.microsoft.com/office/drawing/2014/main" id="{3713818B-6F68-EC08-A9F5-231A68D34E5A}"/>
              </a:ext>
            </a:extLst>
          </p:cNvPr>
          <p:cNvSpPr txBox="1">
            <a:spLocks/>
          </p:cNvSpPr>
          <p:nvPr/>
        </p:nvSpPr>
        <p:spPr>
          <a:xfrm>
            <a:off x="311700" y="1600297"/>
            <a:ext cx="5419500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/>
            <a:r>
              <a:rPr lang="en-US" dirty="0"/>
              <a:t>Content</a:t>
            </a:r>
          </a:p>
        </p:txBody>
      </p:sp>
      <p:sp>
        <p:nvSpPr>
          <p:cNvPr id="3" name="Google Shape;40;p10">
            <a:extLst>
              <a:ext uri="{FF2B5EF4-FFF2-40B4-BE49-F238E27FC236}">
                <a16:creationId xmlns:a16="http://schemas.microsoft.com/office/drawing/2014/main" id="{D4D777C6-899E-6E0E-FE45-CFD54AF17717}"/>
              </a:ext>
            </a:extLst>
          </p:cNvPr>
          <p:cNvSpPr txBox="1">
            <a:spLocks/>
          </p:cNvSpPr>
          <p:nvPr/>
        </p:nvSpPr>
        <p:spPr>
          <a:xfrm>
            <a:off x="311700" y="179809"/>
            <a:ext cx="5419500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/>
            <a:r>
              <a:rPr lang="en-US" dirty="0"/>
              <a:t>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231600" y="822325"/>
            <a:ext cx="6459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Thankyou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</Words>
  <Application>Microsoft Office PowerPoint</Application>
  <PresentationFormat>On-screen Show (16:9)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Roboto</vt:lpstr>
      <vt:lpstr>Arial</vt:lpstr>
      <vt:lpstr>Simple Light</vt:lpstr>
      <vt:lpstr>Topic</vt:lpstr>
      <vt:lpstr>PowerPoint Presentation</vt:lpstr>
      <vt:lpstr>Thankyou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Agus Marciyasa</dc:creator>
  <cp:lastModifiedBy>Agus Marciyasa</cp:lastModifiedBy>
  <cp:revision>2</cp:revision>
  <dcterms:modified xsi:type="dcterms:W3CDTF">2024-09-17T12:39:13Z</dcterms:modified>
</cp:coreProperties>
</file>